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11" autoAdjust="0"/>
    <p:restoredTop sz="94660"/>
  </p:normalViewPr>
  <p:slideViewPr>
    <p:cSldViewPr snapToGrid="0">
      <p:cViewPr>
        <p:scale>
          <a:sx n="100" d="100"/>
          <a:sy n="100" d="100"/>
        </p:scale>
        <p:origin x="114" y="-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2EC07-1D15-4E38-9900-37070A6EC565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11/17/2016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31B90-7E9B-4CCE-A565-CA5ABBE7B303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058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2EC07-1D15-4E38-9900-37070A6EC565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11/17/2016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31B90-7E9B-4CCE-A565-CA5ABBE7B303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952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2EC07-1D15-4E38-9900-37070A6EC565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11/17/2016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31B90-7E9B-4CCE-A565-CA5ABBE7B303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008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2EC07-1D15-4E38-9900-37070A6EC565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11/17/2016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31B90-7E9B-4CCE-A565-CA5ABBE7B303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305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2EC07-1D15-4E38-9900-37070A6EC565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11/17/2016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31B90-7E9B-4CCE-A565-CA5ABBE7B303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216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2EC07-1D15-4E38-9900-37070A6EC565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11/17/2016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31B90-7E9B-4CCE-A565-CA5ABBE7B303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617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2EC07-1D15-4E38-9900-37070A6EC565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11/17/2016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31B90-7E9B-4CCE-A565-CA5ABBE7B303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39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2EC07-1D15-4E38-9900-37070A6EC565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11/17/2016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31B90-7E9B-4CCE-A565-CA5ABBE7B303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35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2EC07-1D15-4E38-9900-37070A6EC565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11/17/2016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31B90-7E9B-4CCE-A565-CA5ABBE7B303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688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2EC07-1D15-4E38-9900-37070A6EC565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11/17/2016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31B90-7E9B-4CCE-A565-CA5ABBE7B303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256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42EC07-1D15-4E38-9900-37070A6EC565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11/17/2016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231B90-7E9B-4CCE-A565-CA5ABBE7B303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6531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942EC07-1D15-4E38-9900-37070A6EC565}" type="datetimeFigureOut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11/17/2016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4231B90-7E9B-4CCE-A565-CA5ABBE7B303}" type="slidenum">
              <a:rPr lang="en-US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en-US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1820206"/>
            <a:ext cx="8037576" cy="1828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Health Care Symposium</a:t>
            </a:r>
            <a:b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“Health Reform: Where are We; Where are We Going?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6376" y="4114800"/>
            <a:ext cx="77724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Margaret Foster Riley, J.D.</a:t>
            </a:r>
          </a:p>
          <a:p>
            <a:r>
              <a:rPr lang="en-US" dirty="0" smtClean="0"/>
              <a:t>University of Virginia, Schools of Law and Medicine</a:t>
            </a:r>
          </a:p>
          <a:p>
            <a:r>
              <a:rPr lang="en-US" dirty="0" smtClean="0"/>
              <a:t>November 18, </a:t>
            </a:r>
            <a:r>
              <a:rPr lang="en-US" dirty="0" smtClean="0"/>
              <a:t>2016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319713"/>
            <a:ext cx="3143250" cy="1071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291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Access</a:t>
            </a:r>
          </a:p>
          <a:p>
            <a:r>
              <a:rPr lang="en-US" sz="4000" dirty="0" smtClean="0"/>
              <a:t>Quality</a:t>
            </a:r>
          </a:p>
          <a:p>
            <a:r>
              <a:rPr lang="en-US" sz="4000" dirty="0" smtClean="0"/>
              <a:t>Affordability/Cost</a:t>
            </a:r>
          </a:p>
          <a:p>
            <a:r>
              <a:rPr lang="en-US" sz="4000" dirty="0" smtClean="0"/>
              <a:t>Choice</a:t>
            </a:r>
          </a:p>
          <a:p>
            <a:endParaRPr lang="en-US" sz="4000" dirty="0"/>
          </a:p>
          <a:p>
            <a:r>
              <a:rPr lang="en-US" sz="4000" dirty="0" smtClean="0"/>
              <a:t>Justice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739419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Verdana</vt:lpstr>
      <vt:lpstr>Wingdings 2</vt:lpstr>
      <vt:lpstr>Aspect</vt:lpstr>
      <vt:lpstr>Health Care Symposium “Health Reform: Where are We; Where are We Going?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Care Symposium “Health Reform: Where are We; Where are We Going?</dc:title>
  <dc:creator>Margaret Riley</dc:creator>
  <cp:lastModifiedBy>Margaret Riley</cp:lastModifiedBy>
  <cp:revision>2</cp:revision>
  <dcterms:created xsi:type="dcterms:W3CDTF">2016-11-17T18:25:21Z</dcterms:created>
  <dcterms:modified xsi:type="dcterms:W3CDTF">2016-11-17T18:30:12Z</dcterms:modified>
</cp:coreProperties>
</file>