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0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B7D-AD70-4CEF-997E-617A790E41CF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9263-4C53-4F1D-B638-DBAA29D5E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9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B7D-AD70-4CEF-997E-617A790E41CF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9263-4C53-4F1D-B638-DBAA29D5E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9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B7D-AD70-4CEF-997E-617A790E41CF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9263-4C53-4F1D-B638-DBAA29D5E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6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B7D-AD70-4CEF-997E-617A790E41CF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9263-4C53-4F1D-B638-DBAA29D5E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0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B7D-AD70-4CEF-997E-617A790E41CF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9263-4C53-4F1D-B638-DBAA29D5E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5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B7D-AD70-4CEF-997E-617A790E41CF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9263-4C53-4F1D-B638-DBAA29D5E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89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B7D-AD70-4CEF-997E-617A790E41CF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9263-4C53-4F1D-B638-DBAA29D5E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2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B7D-AD70-4CEF-997E-617A790E41CF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9263-4C53-4F1D-B638-DBAA29D5E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89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B7D-AD70-4CEF-997E-617A790E41CF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9263-4C53-4F1D-B638-DBAA29D5E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3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B7D-AD70-4CEF-997E-617A790E41CF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9263-4C53-4F1D-B638-DBAA29D5E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7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B7D-AD70-4CEF-997E-617A790E41CF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9263-4C53-4F1D-B638-DBAA29D5E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1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17B7D-AD70-4CEF-997E-617A790E41CF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29263-4C53-4F1D-B638-DBAA29D5E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2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657225"/>
            <a:ext cx="6877050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060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pbs.twimg.com/media/CxViro3WQAA724N.jpg: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0" y="-136525"/>
            <a:ext cx="11906250" cy="1141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90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UVA Health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</cp:revision>
  <dcterms:created xsi:type="dcterms:W3CDTF">2016-11-17T17:48:27Z</dcterms:created>
  <dcterms:modified xsi:type="dcterms:W3CDTF">2016-11-17T17:56:21Z</dcterms:modified>
</cp:coreProperties>
</file>